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9" r:id="rId2"/>
    <p:sldId id="291" r:id="rId3"/>
    <p:sldId id="292" r:id="rId4"/>
    <p:sldId id="293" r:id="rId5"/>
    <p:sldId id="296" r:id="rId6"/>
    <p:sldId id="294" r:id="rId7"/>
    <p:sldId id="295" r:id="rId8"/>
    <p:sldId id="298" r:id="rId9"/>
    <p:sldId id="297" r:id="rId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650" autoAdjust="0"/>
  </p:normalViewPr>
  <p:slideViewPr>
    <p:cSldViewPr snapToGrid="0" snapToObjects="1">
      <p:cViewPr varScale="1">
        <p:scale>
          <a:sx n="74" d="100"/>
          <a:sy n="74" d="100"/>
        </p:scale>
        <p:origin x="-10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6" d="100"/>
        <a:sy n="2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6CB5A356-EEBC-1E40-8F38-A8390CD0EEB9}" type="datetimeFigureOut">
              <a:rPr lang="en-US"/>
              <a:pPr>
                <a:defRPr/>
              </a:pPr>
              <a:t>9/27/2017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34FA34B8-AD0D-0A4A-AF60-AFB889DE0D3F}" type="slidenum">
              <a:rPr lang="en-US"/>
              <a:pPr>
                <a:defRPr/>
              </a:pPr>
              <a:t>‹#›</a:t>
            </a:fld>
            <a:endParaRPr lang="en-US"/>
          </a:p>
        </p:txBody>
      </p:sp>
    </p:spTree>
    <p:extLst>
      <p:ext uri="{BB962C8B-B14F-4D97-AF65-F5344CB8AC3E}">
        <p14:creationId xmlns:p14="http://schemas.microsoft.com/office/powerpoint/2010/main" val="295486131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GB"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GB" smtClean="0"/>
              <a:t>Click to edit Master subtitle style</a:t>
            </a:r>
            <a:endParaRPr lang="en-US"/>
          </a:p>
        </p:txBody>
      </p:sp>
    </p:spTree>
    <p:extLst>
      <p:ext uri="{BB962C8B-B14F-4D97-AF65-F5344CB8AC3E}">
        <p14:creationId xmlns:p14="http://schemas.microsoft.com/office/powerpoint/2010/main" val="124759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E510A990-7F19-AF4D-9C27-512006D4965C}" type="datetimeFigureOut">
              <a:rPr lang="en-US"/>
              <a:pPr>
                <a:defRPr/>
              </a:pPr>
              <a:t>9/27/2017</a:t>
            </a:fld>
            <a:endParaRPr lang="en-US"/>
          </a:p>
        </p:txBody>
      </p:sp>
      <p:sp>
        <p:nvSpPr>
          <p:cNvPr id="5" name="Footer Placeholder 4"/>
          <p:cNvSpPr>
            <a:spLocks noGrp="1"/>
          </p:cNvSpPr>
          <p:nvPr>
            <p:ph type="ftr" sz="quarter" idx="11"/>
          </p:nvPr>
        </p:nvSpPr>
        <p:spPr>
          <a:xfrm>
            <a:off x="7637463" y="6305550"/>
            <a:ext cx="1296987"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6" name="Slide Number Placeholder 5"/>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D29BD4EA-E3AF-6149-A02E-FA7F4C8D7128}" type="slidenum">
              <a:rPr lang="en-US"/>
              <a:pPr>
                <a:defRPr/>
              </a:pPr>
              <a:t>‹#›</a:t>
            </a:fld>
            <a:endParaRPr lang="en-US"/>
          </a:p>
        </p:txBody>
      </p:sp>
    </p:spTree>
    <p:extLst>
      <p:ext uri="{BB962C8B-B14F-4D97-AF65-F5344CB8AC3E}">
        <p14:creationId xmlns:p14="http://schemas.microsoft.com/office/powerpoint/2010/main" val="1011932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GB"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43743CBB-FC47-3744-9D48-4B8FFCAB15FC}" type="datetimeFigureOut">
              <a:rPr lang="en-US"/>
              <a:pPr>
                <a:defRPr/>
              </a:pPr>
              <a:t>9/27/2017</a:t>
            </a:fld>
            <a:endParaRPr lang="en-US"/>
          </a:p>
        </p:txBody>
      </p:sp>
      <p:sp>
        <p:nvSpPr>
          <p:cNvPr id="5" name="Footer Placeholder 4"/>
          <p:cNvSpPr>
            <a:spLocks noGrp="1"/>
          </p:cNvSpPr>
          <p:nvPr>
            <p:ph type="ftr" sz="quarter" idx="11"/>
          </p:nvPr>
        </p:nvSpPr>
        <p:spPr>
          <a:xfrm>
            <a:off x="7637463" y="6305550"/>
            <a:ext cx="1296987"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6" name="Slide Number Placeholder 5"/>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57FDA538-C4F6-6442-9685-2115305AE722}" type="slidenum">
              <a:rPr lang="en-US"/>
              <a:pPr>
                <a:defRPr/>
              </a:pPr>
              <a:t>‹#›</a:t>
            </a:fld>
            <a:endParaRPr lang="en-US"/>
          </a:p>
        </p:txBody>
      </p:sp>
    </p:spTree>
    <p:extLst>
      <p:ext uri="{BB962C8B-B14F-4D97-AF65-F5344CB8AC3E}">
        <p14:creationId xmlns:p14="http://schemas.microsoft.com/office/powerpoint/2010/main" val="886658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GB" smtClean="0"/>
              <a:t>Click to edit Master title style</a:t>
            </a:r>
            <a:endParaRPr lang="en-US"/>
          </a:p>
        </p:txBody>
      </p:sp>
      <p:sp>
        <p:nvSpPr>
          <p:cNvPr id="3" name="Content Placeholder 2"/>
          <p:cNvSpPr>
            <a:spLocks noGrp="1"/>
          </p:cNvSpPr>
          <p:nvPr>
            <p:ph idx="1"/>
          </p:nvPr>
        </p:nvSpPr>
        <p:spPr/>
        <p:txBody>
          <a:bodyPr/>
          <a:lstStyle>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187265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invGray">
          <a:xfrm>
            <a:off x="1571625" y="-7620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Oval 4"/>
          <p:cNvSpPr/>
          <p:nvPr/>
        </p:nvSpPr>
        <p:spPr>
          <a:xfrm>
            <a:off x="1266825" y="2919413"/>
            <a:ext cx="211138" cy="211137"/>
          </a:xfrm>
          <a:prstGeom prst="ellipse">
            <a:avLst/>
          </a:prstGeom>
          <a:ln/>
        </p:spPr>
        <p:style>
          <a:lnRef idx="3">
            <a:schemeClr val="lt1"/>
          </a:lnRef>
          <a:fillRef idx="1">
            <a:schemeClr val="accent2"/>
          </a:fillRef>
          <a:effectRef idx="1">
            <a:schemeClr val="accent2"/>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5"/>
          <p:cNvSpPr/>
          <p:nvPr/>
        </p:nvSpPr>
        <p:spPr>
          <a:xfrm>
            <a:off x="1413874" y="2600325"/>
            <a:ext cx="64008" cy="64008"/>
          </a:xfrm>
          <a:prstGeom prst="ellipse">
            <a:avLst/>
          </a:prstGeom>
          <a:ln/>
        </p:spPr>
        <p:style>
          <a:lnRef idx="1">
            <a:schemeClr val="accent1"/>
          </a:lnRef>
          <a:fillRef idx="3">
            <a:schemeClr val="accent1"/>
          </a:fillRef>
          <a:effectRef idx="2">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1784600" y="2600325"/>
            <a:ext cx="7194592" cy="2286000"/>
          </a:xfrm>
        </p:spPr>
        <p:txBody>
          <a:bodyPr anchor="t"/>
          <a:lstStyle>
            <a:lvl1pPr algn="l">
              <a:lnSpc>
                <a:spcPts val="4500"/>
              </a:lnSpc>
              <a:buNone/>
              <a:defRPr sz="4000" b="1" cap="all"/>
            </a:lvl1pPr>
            <a:extLst/>
          </a:lstStyle>
          <a:p>
            <a:r>
              <a:rPr lang="en-GB" smtClean="0"/>
              <a:t>Click to edit Master title style</a:t>
            </a:r>
            <a:endParaRPr lang="en-US"/>
          </a:p>
        </p:txBody>
      </p:sp>
      <p:sp>
        <p:nvSpPr>
          <p:cNvPr id="3" name="Text Placeholder 2"/>
          <p:cNvSpPr>
            <a:spLocks noGrp="1"/>
          </p:cNvSpPr>
          <p:nvPr>
            <p:ph type="body" idx="1"/>
          </p:nvPr>
        </p:nvSpPr>
        <p:spPr>
          <a:xfrm>
            <a:off x="1784600" y="1066800"/>
            <a:ext cx="7194592"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GB" smtClean="0"/>
              <a:t>Click to edit Master text styles</a:t>
            </a:r>
          </a:p>
        </p:txBody>
      </p:sp>
      <p:sp>
        <p:nvSpPr>
          <p:cNvPr id="7" name="Date Placeholder 3"/>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81117D6B-5E61-694E-AEC6-06E8366129FC}" type="datetimeFigureOut">
              <a:rPr lang="en-US"/>
              <a:pPr>
                <a:defRPr/>
              </a:pPr>
              <a:t>9/27/2017</a:t>
            </a:fld>
            <a:endParaRPr lang="en-US"/>
          </a:p>
        </p:txBody>
      </p:sp>
      <p:sp>
        <p:nvSpPr>
          <p:cNvPr id="8" name="Footer Placeholder 4"/>
          <p:cNvSpPr>
            <a:spLocks noGrp="1"/>
          </p:cNvSpPr>
          <p:nvPr>
            <p:ph type="ftr" sz="quarter" idx="11"/>
          </p:nvPr>
        </p:nvSpPr>
        <p:spPr>
          <a:xfrm>
            <a:off x="6242050" y="6305550"/>
            <a:ext cx="2508250" cy="476250"/>
          </a:xfrm>
          <a:prstGeom prst="rect">
            <a:avLst/>
          </a:prstGeom>
        </p:spPr>
        <p:txBody>
          <a:bodyPr/>
          <a:lstStyle>
            <a:lvl1pPr fontAlgn="auto">
              <a:spcBef>
                <a:spcPts val="0"/>
              </a:spcBef>
              <a:spcAft>
                <a:spcPts val="0"/>
              </a:spcAft>
              <a:defRPr dirty="0">
                <a:latin typeface="+mn-lt"/>
                <a:ea typeface="+mn-ea"/>
                <a:cs typeface="+mn-cs"/>
              </a:defRPr>
            </a:lvl1pPr>
            <a:extLst/>
          </a:lstStyle>
          <a:p>
            <a:pPr>
              <a:defRPr/>
            </a:pPr>
            <a:endParaRPr lang="en-US"/>
          </a:p>
        </p:txBody>
      </p:sp>
    </p:spTree>
    <p:extLst>
      <p:ext uri="{BB962C8B-B14F-4D97-AF65-F5344CB8AC3E}">
        <p14:creationId xmlns:p14="http://schemas.microsoft.com/office/powerpoint/2010/main" val="1411090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GB" smtClean="0"/>
              <a:t>Click to edit Master title style</a:t>
            </a:r>
            <a:endParaRPr lang="en-US"/>
          </a:p>
        </p:txBody>
      </p:sp>
      <p:sp>
        <p:nvSpPr>
          <p:cNvPr id="3" name="Content Placeholder 2"/>
          <p:cNvSpPr>
            <a:spLocks noGrp="1"/>
          </p:cNvSpPr>
          <p:nvPr>
            <p:ph sz="half" idx="1"/>
          </p:nvPr>
        </p:nvSpPr>
        <p:spPr>
          <a:xfrm>
            <a:off x="1137164" y="1524000"/>
            <a:ext cx="4739897" cy="4663440"/>
          </a:xfrm>
        </p:spPr>
        <p:txBody>
          <a:bodyPr/>
          <a:lstStyle>
            <a:lvl1pPr>
              <a:defRPr sz="3200"/>
            </a:lvl1pPr>
            <a:lvl2pPr>
              <a:defRPr sz="2400"/>
            </a:lvl2pPr>
            <a:lvl3pPr>
              <a:defRPr sz="2000"/>
            </a:lvl3pPr>
            <a:lvl4pPr>
              <a:defRPr sz="1800"/>
            </a:lvl4pPr>
            <a:lvl5pPr>
              <a:defRPr sz="1800"/>
            </a:lvl5pPr>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Content Placeholder 3"/>
          <p:cNvSpPr>
            <a:spLocks noGrp="1"/>
          </p:cNvSpPr>
          <p:nvPr>
            <p:ph sz="half" idx="2"/>
          </p:nvPr>
        </p:nvSpPr>
        <p:spPr>
          <a:xfrm>
            <a:off x="5877062" y="1524000"/>
            <a:ext cx="3056625" cy="4663440"/>
          </a:xfrm>
        </p:spPr>
        <p:txBody>
          <a:bodyPr/>
          <a:lstStyle>
            <a:lvl1pPr>
              <a:defRPr sz="2800"/>
            </a:lvl1pPr>
            <a:lvl2pPr>
              <a:defRPr sz="2400"/>
            </a:lvl2pPr>
            <a:lvl3pPr>
              <a:defRPr sz="2000"/>
            </a:lvl3pPr>
            <a:lvl4pPr>
              <a:defRPr sz="1800"/>
            </a:lvl4pPr>
            <a:lvl5pPr>
              <a:defRPr sz="1800"/>
            </a:lvl5pPr>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2396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GB"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GB"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GB"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C9726180-3CE8-7D47-A28D-0CB4C6E861B4}" type="datetimeFigureOut">
              <a:rPr lang="en-US"/>
              <a:pPr>
                <a:defRPr/>
              </a:pPr>
              <a:t>9/27/2017</a:t>
            </a:fld>
            <a:endParaRPr lang="en-US"/>
          </a:p>
        </p:txBody>
      </p:sp>
      <p:sp>
        <p:nvSpPr>
          <p:cNvPr id="8" name="Footer Placeholder 7"/>
          <p:cNvSpPr>
            <a:spLocks noGrp="1"/>
          </p:cNvSpPr>
          <p:nvPr>
            <p:ph type="ftr" sz="quarter" idx="11"/>
          </p:nvPr>
        </p:nvSpPr>
        <p:spPr>
          <a:xfrm>
            <a:off x="7637463" y="6305550"/>
            <a:ext cx="1296987"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9" name="Slide Number Placeholder 8"/>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DAEEC6EB-2CEB-4B44-8F40-1135F5A76CC9}" type="slidenum">
              <a:rPr lang="en-US"/>
              <a:pPr>
                <a:defRPr/>
              </a:pPr>
              <a:t>‹#›</a:t>
            </a:fld>
            <a:endParaRPr lang="en-US"/>
          </a:p>
        </p:txBody>
      </p:sp>
    </p:spTree>
    <p:extLst>
      <p:ext uri="{BB962C8B-B14F-4D97-AF65-F5344CB8AC3E}">
        <p14:creationId xmlns:p14="http://schemas.microsoft.com/office/powerpoint/2010/main" val="161399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GB" smtClean="0"/>
              <a:t>Click to edit Master title style</a:t>
            </a:r>
            <a:endParaRPr lang="en-US"/>
          </a:p>
        </p:txBody>
      </p:sp>
      <p:sp>
        <p:nvSpPr>
          <p:cNvPr id="3" name="Date Placeholder 2"/>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B6D55941-622F-6C46-8DC7-7EEBFEE59CBE}" type="datetimeFigureOut">
              <a:rPr lang="en-US"/>
              <a:pPr>
                <a:defRPr/>
              </a:pPr>
              <a:t>9/27/2017</a:t>
            </a:fld>
            <a:endParaRPr lang="en-US"/>
          </a:p>
        </p:txBody>
      </p:sp>
      <p:sp>
        <p:nvSpPr>
          <p:cNvPr id="4" name="Footer Placeholder 3"/>
          <p:cNvSpPr>
            <a:spLocks noGrp="1"/>
          </p:cNvSpPr>
          <p:nvPr>
            <p:ph type="ftr" sz="quarter" idx="11"/>
          </p:nvPr>
        </p:nvSpPr>
        <p:spPr>
          <a:xfrm>
            <a:off x="7637463" y="6305550"/>
            <a:ext cx="1296987" cy="476250"/>
          </a:xfrm>
          <a:prstGeom prst="rect">
            <a:avLst/>
          </a:prstGeom>
        </p:spPr>
        <p:txBody>
          <a:bodyPr/>
          <a:lstStyle>
            <a:lvl1pPr fontAlgn="auto">
              <a:spcBef>
                <a:spcPts val="0"/>
              </a:spcBef>
              <a:spcAft>
                <a:spcPts val="0"/>
              </a:spcAft>
              <a:defRPr dirty="0">
                <a:latin typeface="+mn-lt"/>
                <a:ea typeface="+mn-ea"/>
                <a:cs typeface="+mn-cs"/>
              </a:defRPr>
            </a:lvl1pPr>
            <a:extLst/>
          </a:lstStyle>
          <a:p>
            <a:pPr>
              <a:defRPr/>
            </a:pPr>
            <a:endParaRPr lang="en-US"/>
          </a:p>
        </p:txBody>
      </p:sp>
      <p:sp>
        <p:nvSpPr>
          <p:cNvPr id="5" name="Slide Number Placeholder 4"/>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38BB4860-B67F-B14F-A5BF-A454D4A5FE72}" type="slidenum">
              <a:rPr lang="en-US"/>
              <a:pPr>
                <a:defRPr/>
              </a:pPr>
              <a:t>‹#›</a:t>
            </a:fld>
            <a:endParaRPr lang="en-US"/>
          </a:p>
        </p:txBody>
      </p:sp>
    </p:spTree>
    <p:extLst>
      <p:ext uri="{BB962C8B-B14F-4D97-AF65-F5344CB8AC3E}">
        <p14:creationId xmlns:p14="http://schemas.microsoft.com/office/powerpoint/2010/main" val="412324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extLst>
      <p:ext uri="{BB962C8B-B14F-4D97-AF65-F5344CB8AC3E}">
        <p14:creationId xmlns:p14="http://schemas.microsoft.com/office/powerpoint/2010/main" val="108758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GB"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GB"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3581400" y="6305550"/>
            <a:ext cx="21336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1783CB1A-B42D-0445-A647-FADA8D23D17F}" type="datetimeFigureOut">
              <a:rPr lang="en-US"/>
              <a:pPr>
                <a:defRPr/>
              </a:pPr>
              <a:t>9/27/2017</a:t>
            </a:fld>
            <a:endParaRPr lang="en-US"/>
          </a:p>
        </p:txBody>
      </p:sp>
      <p:sp>
        <p:nvSpPr>
          <p:cNvPr id="6" name="Footer Placeholder 5"/>
          <p:cNvSpPr>
            <a:spLocks noGrp="1"/>
          </p:cNvSpPr>
          <p:nvPr>
            <p:ph type="ftr" sz="quarter" idx="11"/>
          </p:nvPr>
        </p:nvSpPr>
        <p:spPr>
          <a:xfrm>
            <a:off x="7637463" y="6305550"/>
            <a:ext cx="1296987"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endParaRPr lang="en-US"/>
          </a:p>
        </p:txBody>
      </p:sp>
      <p:sp>
        <p:nvSpPr>
          <p:cNvPr id="7" name="Slide Number Placeholder 6"/>
          <p:cNvSpPr>
            <a:spLocks noGrp="1"/>
          </p:cNvSpPr>
          <p:nvPr>
            <p:ph type="sldNum" sz="quarter" idx="12"/>
          </p:nvPr>
        </p:nvSpPr>
        <p:spPr>
          <a:xfrm>
            <a:off x="8613775" y="6305550"/>
            <a:ext cx="457200" cy="476250"/>
          </a:xfrm>
          <a:prstGeom prst="rect">
            <a:avLst/>
          </a:prstGeom>
        </p:spPr>
        <p:txBody>
          <a:bodyPr/>
          <a:lstStyle>
            <a:lvl1pPr fontAlgn="auto">
              <a:spcBef>
                <a:spcPts val="0"/>
              </a:spcBef>
              <a:spcAft>
                <a:spcPts val="0"/>
              </a:spcAft>
              <a:defRPr>
                <a:latin typeface="+mn-lt"/>
                <a:ea typeface="+mn-ea"/>
                <a:cs typeface="+mn-cs"/>
              </a:defRPr>
            </a:lvl1pPr>
            <a:extLst/>
          </a:lstStyle>
          <a:p>
            <a:pPr>
              <a:defRPr/>
            </a:pPr>
            <a:fld id="{BBE234EA-B25A-C844-9D14-76903CC00AEF}" type="slidenum">
              <a:rPr lang="en-US"/>
              <a:pPr>
                <a:defRPr/>
              </a:pPr>
              <a:t>‹#›</a:t>
            </a:fld>
            <a:endParaRPr lang="en-US"/>
          </a:p>
        </p:txBody>
      </p:sp>
    </p:spTree>
    <p:extLst>
      <p:ext uri="{BB962C8B-B14F-4D97-AF65-F5344CB8AC3E}">
        <p14:creationId xmlns:p14="http://schemas.microsoft.com/office/powerpoint/2010/main" val="64327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371600" y="9906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a typeface="+mn-ea"/>
              <a:cs typeface="+mn-cs"/>
            </a:endParaRPr>
          </a:p>
        </p:txBody>
      </p:sp>
      <p:sp>
        <p:nvSpPr>
          <p:cNvPr id="6" name="Process 5"/>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6190488" y="990600"/>
            <a:ext cx="2743200" cy="1981200"/>
          </a:xfrm>
        </p:spPr>
        <p:txBody>
          <a:bodyPr anchor="b">
            <a:noAutofit/>
          </a:bodyPr>
          <a:lstStyle>
            <a:lvl1pPr algn="l">
              <a:buNone/>
              <a:defRPr sz="2100" b="1">
                <a:effectLst/>
              </a:defRPr>
            </a:lvl1pPr>
            <a:extLst/>
          </a:lstStyle>
          <a:p>
            <a:r>
              <a:rPr lang="en-GB" smtClean="0"/>
              <a:t>Click to edit Master title style</a:t>
            </a:r>
            <a:endParaRPr lang="en-US" dirty="0"/>
          </a:p>
        </p:txBody>
      </p:sp>
      <p:sp>
        <p:nvSpPr>
          <p:cNvPr id="3" name="Picture Placeholder 2"/>
          <p:cNvSpPr>
            <a:spLocks noGrp="1"/>
          </p:cNvSpPr>
          <p:nvPr>
            <p:ph type="pic" idx="1"/>
          </p:nvPr>
        </p:nvSpPr>
        <p:spPr>
          <a:xfrm>
            <a:off x="1371600" y="1129875"/>
            <a:ext cx="4419600" cy="3514531"/>
          </a:xfrm>
          <a:prstGeom prst="roundRect">
            <a:avLst>
              <a:gd name="adj" fmla="val 783"/>
            </a:avLst>
          </a:prstGeom>
          <a:ln/>
        </p:spPr>
        <p:style>
          <a:lnRef idx="1">
            <a:schemeClr val="accent2"/>
          </a:lnRef>
          <a:fillRef idx="3">
            <a:schemeClr val="accent2"/>
          </a:fillRef>
          <a:effectRef idx="2">
            <a:schemeClr val="accent2"/>
          </a:effectRef>
          <a:fontRef idx="none"/>
        </p:style>
        <p:txBody>
          <a:bodyPr tIns="274320">
            <a:normAutofit/>
          </a:bodyPr>
          <a:lstStyle>
            <a:lvl1pPr indent="0">
              <a:buNone/>
              <a:defRPr sz="3200">
                <a:solidFill>
                  <a:schemeClr val="bg1"/>
                </a:solidFill>
              </a:defRPr>
            </a:lvl1pPr>
            <a:extLst/>
          </a:lstStyle>
          <a:p>
            <a:pPr lvl="0"/>
            <a:r>
              <a:rPr lang="en-GB" noProof="0" smtClean="0"/>
              <a:t>Drag picture to placeholder or click icon to add</a:t>
            </a:r>
            <a:endParaRPr lang="en-US" noProof="0" dirty="0"/>
          </a:p>
        </p:txBody>
      </p:sp>
      <p:sp>
        <p:nvSpPr>
          <p:cNvPr id="4" name="Text Placeholder 3"/>
          <p:cNvSpPr>
            <a:spLocks noGrp="1"/>
          </p:cNvSpPr>
          <p:nvPr>
            <p:ph type="body" sz="half" idx="2"/>
          </p:nvPr>
        </p:nvSpPr>
        <p:spPr>
          <a:xfrm>
            <a:off x="1458849" y="4800600"/>
            <a:ext cx="4419600" cy="762000"/>
          </a:xfrm>
        </p:spPr>
        <p:txBody>
          <a:bodyPr anchor="ctr">
            <a:normAutofit/>
          </a:bodyPr>
          <a:lstStyle>
            <a:lvl1pPr marL="0" indent="0" algn="l">
              <a:lnSpc>
                <a:spcPts val="1600"/>
              </a:lnSpc>
              <a:spcBef>
                <a:spcPts val="0"/>
              </a:spcBef>
              <a:buNone/>
              <a:defRPr sz="1800">
                <a:solidFill>
                  <a:srgbClr val="777777"/>
                </a:solidFill>
              </a:defRPr>
            </a:lvl1pPr>
            <a:lvl2pPr>
              <a:defRPr sz="1200"/>
            </a:lvl2pPr>
            <a:lvl3pPr>
              <a:defRPr sz="1000"/>
            </a:lvl3pPr>
            <a:lvl4pPr>
              <a:defRPr sz="900"/>
            </a:lvl4pPr>
            <a:lvl5pPr>
              <a:defRPr sz="900"/>
            </a:lvl5pPr>
            <a:extLst/>
          </a:lstStyle>
          <a:p>
            <a:pPr lvl="0"/>
            <a:r>
              <a:rPr lang="en-GB" smtClean="0"/>
              <a:t>Click to edit Master text styles</a:t>
            </a:r>
          </a:p>
        </p:txBody>
      </p:sp>
    </p:spTree>
    <p:extLst>
      <p:ext uri="{BB962C8B-B14F-4D97-AF65-F5344CB8AC3E}">
        <p14:creationId xmlns:p14="http://schemas.microsoft.com/office/powerpoint/2010/main" val="2649095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75000"/>
          </a:schemeClr>
        </a:solidFill>
        <a:effectLst/>
      </p:bgPr>
    </p:bg>
    <p:spTree>
      <p:nvGrpSpPr>
        <p:cNvPr id="1" name=""/>
        <p:cNvGrpSpPr/>
        <p:nvPr/>
      </p:nvGrpSpPr>
      <p:grpSpPr>
        <a:xfrm>
          <a:off x="0" y="0"/>
          <a:ext cx="0" cy="0"/>
          <a:chOff x="0" y="0"/>
          <a:chExt cx="0" cy="0"/>
        </a:xfrm>
      </p:grpSpPr>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GB" smtClean="0"/>
              <a:t>Click to edit Master title style</a:t>
            </a:r>
            <a:endParaRPr lang="en-US" dirty="0"/>
          </a:p>
        </p:txBody>
      </p:sp>
      <p:sp>
        <p:nvSpPr>
          <p:cNvPr id="1029"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1"/>
            <a:endParaRPr lang="en-US" dirty="0"/>
          </a:p>
        </p:txBody>
      </p:sp>
      <p:sp>
        <p:nvSpPr>
          <p:cNvPr id="15" name="Rectangle 14"/>
          <p:cNvSpPr/>
          <p:nvPr/>
        </p:nvSpPr>
        <p:spPr bwMode="invGray">
          <a:xfrm>
            <a:off x="1012825" y="0"/>
            <a:ext cx="74613" cy="574041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3" name="Picture 2" descr="SubjectSupportIcon.png"/>
          <p:cNvPicPr>
            <a:picLocks noChangeAspect="1"/>
          </p:cNvPicPr>
          <p:nvPr userDrawn="1"/>
        </p:nvPicPr>
        <p:blipFill>
          <a:blip r:embed="rId13" cstate="email">
            <a:alphaModFix/>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5738698"/>
            <a:ext cx="1032198" cy="1019403"/>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 id="2147483682"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rtl="0" eaLnBrk="1" fontAlgn="base" hangingPunct="1">
        <a:spcBef>
          <a:spcPct val="0"/>
        </a:spcBef>
        <a:spcAft>
          <a:spcPct val="0"/>
        </a:spcAft>
        <a:defRPr sz="4300" kern="1200">
          <a:solidFill>
            <a:srgbClr val="003B9A"/>
          </a:solidFill>
          <a:effectLst>
            <a:outerShdw blurRad="50000" dist="30000" dir="5400000" algn="tl" rotWithShape="0">
              <a:srgbClr val="000000">
                <a:alpha val="30000"/>
              </a:srgbClr>
            </a:outerShdw>
          </a:effectLst>
          <a:latin typeface="+mj-lt"/>
          <a:ea typeface="ＭＳ Ｐゴシック" charset="0"/>
          <a:cs typeface="ＭＳ Ｐゴシック" charset="0"/>
        </a:defRPr>
      </a:lvl1pPr>
      <a:lvl2pPr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2pPr>
      <a:lvl3pPr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3pPr>
      <a:lvl4pPr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4pPr>
      <a:lvl5pPr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5pPr>
      <a:lvl6pPr marL="457200"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6pPr>
      <a:lvl7pPr marL="914400"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7pPr>
      <a:lvl8pPr marL="1371600"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8pPr>
      <a:lvl9pPr marL="1828800" algn="l" rtl="0" eaLnBrk="1" fontAlgn="base" hangingPunct="1">
        <a:spcBef>
          <a:spcPct val="0"/>
        </a:spcBef>
        <a:spcAft>
          <a:spcPct val="0"/>
        </a:spcAft>
        <a:defRPr sz="4300">
          <a:solidFill>
            <a:srgbClr val="003B9A"/>
          </a:solidFill>
          <a:latin typeface="Gill Sans MT" charset="0"/>
          <a:ea typeface="ＭＳ Ｐゴシック" charset="0"/>
          <a:cs typeface="ＭＳ Ｐゴシック" charset="0"/>
        </a:defRPr>
      </a:lvl9pPr>
      <a:extLst/>
    </p:titleStyle>
    <p:bodyStyle>
      <a:lvl1pPr marL="365125" indent="-282575" algn="l" rtl="0" eaLnBrk="1" fontAlgn="base" hangingPunct="1">
        <a:spcBef>
          <a:spcPts val="600"/>
        </a:spcBef>
        <a:spcAft>
          <a:spcPct val="0"/>
        </a:spcAft>
        <a:buClr>
          <a:schemeClr val="accent1"/>
        </a:buClr>
        <a:buSzPct val="80000"/>
        <a:buFont typeface="Wingdings 2" charset="0"/>
        <a:buChar char=""/>
        <a:defRPr sz="3200" kern="1200">
          <a:solidFill>
            <a:schemeClr val="tx1"/>
          </a:solidFill>
          <a:latin typeface="+mn-lt"/>
          <a:ea typeface="ＭＳ Ｐゴシック" charset="0"/>
          <a:cs typeface="ＭＳ Ｐゴシック" charset="0"/>
        </a:defRPr>
      </a:lvl1pPr>
      <a:lvl2pPr marL="401638" algn="l" rtl="0" eaLnBrk="1" fontAlgn="base" hangingPunct="1">
        <a:spcBef>
          <a:spcPts val="550"/>
        </a:spcBef>
        <a:spcAft>
          <a:spcPct val="0"/>
        </a:spcAft>
        <a:buClr>
          <a:schemeClr val="accent1"/>
        </a:buClr>
        <a:buFont typeface="Verdana" charset="0"/>
        <a:defRPr sz="2800" kern="1200">
          <a:solidFill>
            <a:schemeClr val="tx1"/>
          </a:solidFill>
          <a:latin typeface="+mn-lt"/>
          <a:ea typeface="ＭＳ Ｐゴシック" charset="0"/>
          <a:cs typeface="+mn-cs"/>
        </a:defRPr>
      </a:lvl2pPr>
      <a:lvl3pPr marL="657225" algn="l" rtl="0" eaLnBrk="1" fontAlgn="base" hangingPunct="1">
        <a:spcBef>
          <a:spcPct val="20000"/>
        </a:spcBef>
        <a:spcAft>
          <a:spcPct val="0"/>
        </a:spcAft>
        <a:buClr>
          <a:schemeClr val="accent2"/>
        </a:buClr>
        <a:buFont typeface="Wingdings 2" charset="0"/>
        <a:defRPr sz="2400" kern="1200">
          <a:solidFill>
            <a:schemeClr val="tx1"/>
          </a:solidFill>
          <a:latin typeface="+mn-lt"/>
          <a:ea typeface="ＭＳ Ｐゴシック" charset="0"/>
          <a:cs typeface="+mn-cs"/>
        </a:defRPr>
      </a:lvl3pPr>
      <a:lvl4pPr marL="922338" algn="l" rtl="0" eaLnBrk="1" fontAlgn="base" hangingPunct="1">
        <a:spcBef>
          <a:spcPct val="20000"/>
        </a:spcBef>
        <a:spcAft>
          <a:spcPct val="0"/>
        </a:spcAft>
        <a:buClr>
          <a:srgbClr val="5BD078"/>
        </a:buClr>
        <a:buFont typeface="Wingdings 2" charset="0"/>
        <a:defRPr sz="2000" kern="1200">
          <a:solidFill>
            <a:schemeClr val="tx1"/>
          </a:solidFill>
          <a:latin typeface="+mn-lt"/>
          <a:ea typeface="ＭＳ Ｐゴシック" charset="0"/>
          <a:cs typeface="+mn-cs"/>
        </a:defRPr>
      </a:lvl4pPr>
      <a:lvl5pPr marL="1114425" algn="l" rtl="0" eaLnBrk="1" fontAlgn="base" hangingPunct="1">
        <a:spcBef>
          <a:spcPct val="20000"/>
        </a:spcBef>
        <a:spcAft>
          <a:spcPct val="0"/>
        </a:spcAft>
        <a:buClr>
          <a:srgbClr val="A5D028"/>
        </a:buClr>
        <a:buFont typeface="Wingdings 2" charset="0"/>
        <a:defRPr sz="2000" kern="1200">
          <a:solidFill>
            <a:schemeClr val="tx1"/>
          </a:solidFill>
          <a:latin typeface="+mn-lt"/>
          <a:ea typeface="ＭＳ Ｐゴシック" charset="0"/>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of training</a:t>
            </a:r>
            <a:endParaRPr lang="en-US" dirty="0"/>
          </a:p>
        </p:txBody>
      </p:sp>
      <p:sp>
        <p:nvSpPr>
          <p:cNvPr id="5" name="Content Placeholder 4"/>
          <p:cNvSpPr>
            <a:spLocks noGrp="1"/>
          </p:cNvSpPr>
          <p:nvPr>
            <p:ph sz="half" idx="1"/>
          </p:nvPr>
        </p:nvSpPr>
        <p:spPr/>
        <p:txBody>
          <a:bodyPr/>
          <a:lstStyle/>
          <a:p>
            <a:endParaRPr lang="en-US" dirty="0" smtClean="0"/>
          </a:p>
          <a:p>
            <a:r>
              <a:rPr lang="en-US" dirty="0" smtClean="0"/>
              <a:t>Lionel would like to start training for a marathon. </a:t>
            </a:r>
          </a:p>
          <a:p>
            <a:r>
              <a:rPr lang="en-US" dirty="0" smtClean="0"/>
              <a:t>How does he know what to do? </a:t>
            </a:r>
            <a:endParaRPr lang="en-US" dirty="0"/>
          </a:p>
        </p:txBody>
      </p:sp>
      <p:pic>
        <p:nvPicPr>
          <p:cNvPr id="7" name="Content Placeholder 6" descr="Barcelonas-Lionel-Messi-c-008.jpg"/>
          <p:cNvPicPr>
            <a:picLocks noGrp="1" noChangeAspect="1"/>
          </p:cNvPicPr>
          <p:nvPr>
            <p:ph sz="half" idx="2"/>
          </p:nvPr>
        </p:nvPicPr>
        <p:blipFill>
          <a:blip r:embed="rId2">
            <a:extLst>
              <a:ext uri="{28A0092B-C50C-407E-A947-70E740481C1C}">
                <a14:useLocalDpi xmlns:a14="http://schemas.microsoft.com/office/drawing/2010/main" val="0"/>
              </a:ext>
            </a:extLst>
          </a:blip>
          <a:srcRect l="30334" r="30334"/>
          <a:stretch>
            <a:fillRect/>
          </a:stretch>
        </p:blipFill>
        <p:spPr/>
      </p:pic>
    </p:spTree>
    <p:extLst>
      <p:ext uri="{BB962C8B-B14F-4D97-AF65-F5344CB8AC3E}">
        <p14:creationId xmlns:p14="http://schemas.microsoft.com/office/powerpoint/2010/main" val="3806095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principles of training A.5</a:t>
            </a:r>
            <a:endParaRPr lang="en-US" dirty="0"/>
          </a:p>
        </p:txBody>
      </p:sp>
      <p:sp>
        <p:nvSpPr>
          <p:cNvPr id="3" name="Content Placeholder 2"/>
          <p:cNvSpPr>
            <a:spLocks noGrp="1"/>
          </p:cNvSpPr>
          <p:nvPr>
            <p:ph idx="1"/>
          </p:nvPr>
        </p:nvSpPr>
        <p:spPr>
          <a:xfrm>
            <a:off x="1435100" y="1447799"/>
            <a:ext cx="7499350" cy="5334135"/>
          </a:xfrm>
        </p:spPr>
        <p:txBody>
          <a:bodyPr/>
          <a:lstStyle/>
          <a:p>
            <a:r>
              <a:rPr lang="en-US" dirty="0" smtClean="0"/>
              <a:t>F.I.T.T principle</a:t>
            </a:r>
          </a:p>
          <a:p>
            <a:pPr marL="82550" indent="0">
              <a:buNone/>
            </a:pPr>
            <a:endParaRPr lang="en-US" dirty="0" smtClean="0"/>
          </a:p>
          <a:p>
            <a:r>
              <a:rPr lang="en-US" dirty="0" smtClean="0"/>
              <a:t>Frequency</a:t>
            </a:r>
          </a:p>
          <a:p>
            <a:pPr marL="82550" indent="0">
              <a:buNone/>
            </a:pPr>
            <a:endParaRPr lang="en-US" dirty="0" smtClean="0"/>
          </a:p>
          <a:p>
            <a:r>
              <a:rPr lang="en-US" dirty="0" smtClean="0"/>
              <a:t>Intensity</a:t>
            </a:r>
          </a:p>
          <a:p>
            <a:pPr marL="82550" indent="0">
              <a:buNone/>
            </a:pPr>
            <a:endParaRPr lang="en-US" dirty="0" smtClean="0"/>
          </a:p>
          <a:p>
            <a:r>
              <a:rPr lang="en-US" dirty="0" smtClean="0"/>
              <a:t>Time</a:t>
            </a:r>
          </a:p>
          <a:p>
            <a:pPr marL="82550" indent="0">
              <a:buNone/>
            </a:pPr>
            <a:r>
              <a:rPr lang="en-US" dirty="0" smtClean="0"/>
              <a:t> </a:t>
            </a:r>
          </a:p>
          <a:p>
            <a:r>
              <a:rPr lang="en-US" dirty="0" smtClean="0"/>
              <a:t>Type</a:t>
            </a:r>
            <a:endParaRPr lang="en-US" dirty="0"/>
          </a:p>
        </p:txBody>
      </p:sp>
    </p:spTree>
    <p:extLst>
      <p:ext uri="{BB962C8B-B14F-4D97-AF65-F5344CB8AC3E}">
        <p14:creationId xmlns:p14="http://schemas.microsoft.com/office/powerpoint/2010/main" val="9991417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sz="half" idx="1"/>
          </p:nvPr>
        </p:nvSpPr>
        <p:spPr/>
        <p:txBody>
          <a:bodyPr/>
          <a:lstStyle/>
          <a:p>
            <a:r>
              <a:rPr lang="en-US" dirty="0" smtClean="0"/>
              <a:t>Number of sessions per week</a:t>
            </a:r>
          </a:p>
          <a:p>
            <a:endParaRPr lang="en-US" dirty="0"/>
          </a:p>
          <a:p>
            <a:r>
              <a:rPr lang="en-US" dirty="0" smtClean="0"/>
              <a:t>To improve general fitness, need to train 3-4 times per week</a:t>
            </a:r>
            <a:endParaRPr lang="en-US" dirty="0"/>
          </a:p>
        </p:txBody>
      </p:sp>
      <p:pic>
        <p:nvPicPr>
          <p:cNvPr id="5" name="Content Placeholder 4" descr="1183538_16750913.jpg"/>
          <p:cNvPicPr>
            <a:picLocks noGrp="1" noChangeAspect="1"/>
          </p:cNvPicPr>
          <p:nvPr>
            <p:ph sz="half" idx="2"/>
          </p:nvPr>
        </p:nvPicPr>
        <p:blipFill>
          <a:blip r:embed="rId2" cstate="email">
            <a:extLst>
              <a:ext uri="{28A0092B-C50C-407E-A947-70E740481C1C}">
                <a14:useLocalDpi xmlns:a14="http://schemas.microsoft.com/office/drawing/2010/main" val="0"/>
              </a:ext>
            </a:extLst>
          </a:blip>
          <a:srcRect l="25417" r="25417"/>
          <a:stretch>
            <a:fillRect/>
          </a:stretch>
        </p:blipFill>
        <p:spPr/>
      </p:pic>
    </p:spTree>
    <p:extLst>
      <p:ext uri="{BB962C8B-B14F-4D97-AF65-F5344CB8AC3E}">
        <p14:creationId xmlns:p14="http://schemas.microsoft.com/office/powerpoint/2010/main" val="3972079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Intensity</a:t>
            </a:r>
            <a:endParaRPr lang="en-US" dirty="0"/>
          </a:p>
        </p:txBody>
      </p:sp>
      <p:sp>
        <p:nvSpPr>
          <p:cNvPr id="3" name="Content Placeholder 2"/>
          <p:cNvSpPr>
            <a:spLocks noGrp="1"/>
          </p:cNvSpPr>
          <p:nvPr>
            <p:ph idx="1"/>
          </p:nvPr>
        </p:nvSpPr>
        <p:spPr/>
        <p:txBody>
          <a:bodyPr/>
          <a:lstStyle/>
          <a:p>
            <a:r>
              <a:rPr lang="en-US" dirty="0" smtClean="0"/>
              <a:t>How </a:t>
            </a:r>
            <a:r>
              <a:rPr lang="en-US" dirty="0" smtClean="0">
                <a:solidFill>
                  <a:srgbClr val="7F7F7F"/>
                </a:solidFill>
              </a:rPr>
              <a:t>HARD</a:t>
            </a:r>
            <a:r>
              <a:rPr lang="en-US" dirty="0" smtClean="0"/>
              <a:t> the training is</a:t>
            </a:r>
          </a:p>
          <a:p>
            <a:endParaRPr lang="en-US" dirty="0"/>
          </a:p>
          <a:p>
            <a:r>
              <a:rPr lang="en-US" dirty="0" smtClean="0"/>
              <a:t>Between 60 – 85% of your MHR</a:t>
            </a:r>
          </a:p>
          <a:p>
            <a:pPr marL="82550" indent="0">
              <a:buNone/>
            </a:pPr>
            <a:endParaRPr lang="en-US" dirty="0"/>
          </a:p>
          <a:p>
            <a:r>
              <a:rPr lang="en-US" dirty="0" smtClean="0"/>
              <a:t>Training that is too easy won’t result in too many improvements</a:t>
            </a:r>
            <a:endParaRPr lang="en-US" dirty="0"/>
          </a:p>
        </p:txBody>
      </p:sp>
    </p:spTree>
    <p:extLst>
      <p:ext uri="{BB962C8B-B14F-4D97-AF65-F5344CB8AC3E}">
        <p14:creationId xmlns:p14="http://schemas.microsoft.com/office/powerpoint/2010/main" val="277643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 time:</a:t>
            </a:r>
            <a:br>
              <a:rPr lang="en-US" dirty="0" smtClean="0"/>
            </a:br>
            <a:r>
              <a:rPr lang="en-US" sz="1200" dirty="0" smtClean="0"/>
              <a:t>What stage is the warm up? How long is he in the target zone? When does the cool down start? What is his resting hear rate? How long after exercise does it take to get back to the resting heart rate? </a:t>
            </a:r>
            <a:endParaRPr lang="en-US" dirty="0"/>
          </a:p>
        </p:txBody>
      </p:sp>
      <p:pic>
        <p:nvPicPr>
          <p:cNvPr id="4" name="Content Placeholder 3" descr="Unit 01 image 03.jpg"/>
          <p:cNvPicPr>
            <a:picLocks noGrp="1" noChangeAspect="1"/>
          </p:cNvPicPr>
          <p:nvPr>
            <p:ph idx="1"/>
          </p:nvPr>
        </p:nvPicPr>
        <p:blipFill>
          <a:blip r:embed="rId2" cstate="email">
            <a:extLst>
              <a:ext uri="{28A0092B-C50C-407E-A947-70E740481C1C}">
                <a14:useLocalDpi xmlns:a14="http://schemas.microsoft.com/office/drawing/2010/main" val="0"/>
              </a:ext>
            </a:extLst>
          </a:blip>
          <a:srcRect t="-9117" b="-9117"/>
          <a:stretch>
            <a:fillRect/>
          </a:stretch>
        </p:blipFill>
        <p:spPr/>
      </p:pic>
    </p:spTree>
    <p:extLst>
      <p:ext uri="{BB962C8B-B14F-4D97-AF65-F5344CB8AC3E}">
        <p14:creationId xmlns:p14="http://schemas.microsoft.com/office/powerpoint/2010/main" val="522200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a:t>
            </a:r>
            <a:endParaRPr lang="en-US" dirty="0"/>
          </a:p>
        </p:txBody>
      </p:sp>
      <p:sp>
        <p:nvSpPr>
          <p:cNvPr id="3" name="Content Placeholder 2"/>
          <p:cNvSpPr>
            <a:spLocks noGrp="1"/>
          </p:cNvSpPr>
          <p:nvPr>
            <p:ph sz="half" idx="1"/>
          </p:nvPr>
        </p:nvSpPr>
        <p:spPr/>
        <p:txBody>
          <a:bodyPr/>
          <a:lstStyle/>
          <a:p>
            <a:r>
              <a:rPr lang="en-US" dirty="0" smtClean="0"/>
              <a:t>Duration of the session</a:t>
            </a:r>
          </a:p>
          <a:p>
            <a:endParaRPr lang="en-US" dirty="0"/>
          </a:p>
          <a:p>
            <a:r>
              <a:rPr lang="en-US" dirty="0" smtClean="0"/>
              <a:t>How LONG the session lasts</a:t>
            </a:r>
          </a:p>
          <a:p>
            <a:endParaRPr lang="en-US" dirty="0"/>
          </a:p>
          <a:p>
            <a:r>
              <a:rPr lang="en-US" dirty="0" smtClean="0"/>
              <a:t>Depends upon the aims/goals of the performer. Typically for 20 minutes in your target zone</a:t>
            </a:r>
            <a:endParaRPr lang="en-US" dirty="0"/>
          </a:p>
        </p:txBody>
      </p:sp>
      <p:pic>
        <p:nvPicPr>
          <p:cNvPr id="5" name="Content Placeholder 4"/>
          <p:cNvPicPr>
            <a:picLocks noGrp="1" noChangeAspect="1"/>
          </p:cNvPicPr>
          <p:nvPr>
            <p:ph sz="half" idx="2"/>
          </p:nvPr>
        </p:nvPicPr>
        <p:blipFill>
          <a:blip r:embed="rId2"/>
          <a:srcRect l="28148" r="28148"/>
          <a:stretch>
            <a:fillRect/>
          </a:stretch>
        </p:blipFill>
        <p:spPr>
          <a:xfrm>
            <a:off x="5877061" y="1903224"/>
            <a:ext cx="3056625" cy="4663440"/>
          </a:xfrm>
        </p:spPr>
      </p:pic>
    </p:spTree>
    <p:extLst>
      <p:ext uri="{BB962C8B-B14F-4D97-AF65-F5344CB8AC3E}">
        <p14:creationId xmlns:p14="http://schemas.microsoft.com/office/powerpoint/2010/main" val="23345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a:t>
            </a:r>
            <a:endParaRPr lang="en-US" dirty="0"/>
          </a:p>
        </p:txBody>
      </p:sp>
      <p:sp>
        <p:nvSpPr>
          <p:cNvPr id="3" name="Content Placeholder 2"/>
          <p:cNvSpPr>
            <a:spLocks noGrp="1"/>
          </p:cNvSpPr>
          <p:nvPr>
            <p:ph idx="1"/>
          </p:nvPr>
        </p:nvSpPr>
        <p:spPr/>
        <p:txBody>
          <a:bodyPr/>
          <a:lstStyle/>
          <a:p>
            <a:r>
              <a:rPr lang="en-US" dirty="0" smtClean="0"/>
              <a:t>The training method(s) that the athlete is using to improve fitness</a:t>
            </a:r>
          </a:p>
          <a:p>
            <a:pPr marL="82550" indent="0">
              <a:buNone/>
            </a:pPr>
            <a:endParaRPr lang="en-US" dirty="0" smtClean="0"/>
          </a:p>
          <a:p>
            <a:r>
              <a:rPr lang="en-US" dirty="0" smtClean="0"/>
              <a:t>Flexibility training</a:t>
            </a:r>
          </a:p>
          <a:p>
            <a:r>
              <a:rPr lang="en-US" dirty="0" smtClean="0"/>
              <a:t>Strength, Muscular endurance and power training</a:t>
            </a:r>
          </a:p>
          <a:p>
            <a:r>
              <a:rPr lang="en-US" dirty="0" smtClean="0"/>
              <a:t>Aerobic Endurance training</a:t>
            </a:r>
          </a:p>
          <a:p>
            <a:r>
              <a:rPr lang="en-US" dirty="0" smtClean="0"/>
              <a:t>Speed training</a:t>
            </a:r>
            <a:endParaRPr lang="en-US" dirty="0"/>
          </a:p>
        </p:txBody>
      </p:sp>
    </p:spTree>
    <p:extLst>
      <p:ext uri="{BB962C8B-B14F-4D97-AF65-F5344CB8AC3E}">
        <p14:creationId xmlns:p14="http://schemas.microsoft.com/office/powerpoint/2010/main" val="456091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3-07-24 at 13.55.22.png"/>
          <p:cNvPicPr>
            <a:picLocks noGrp="1" noChangeAspect="1"/>
          </p:cNvPicPr>
          <p:nvPr>
            <p:ph idx="1"/>
          </p:nvPr>
        </p:nvPicPr>
        <p:blipFill>
          <a:blip r:embed="rId2">
            <a:extLst>
              <a:ext uri="{28A0092B-C50C-407E-A947-70E740481C1C}">
                <a14:useLocalDpi xmlns:a14="http://schemas.microsoft.com/office/drawing/2010/main" val="0"/>
              </a:ext>
            </a:extLst>
          </a:blip>
          <a:srcRect l="-21289" r="-21289"/>
          <a:stretch>
            <a:fillRect/>
          </a:stretch>
        </p:blipFill>
        <p:spPr>
          <a:xfrm>
            <a:off x="289667" y="586619"/>
            <a:ext cx="8644783" cy="5973762"/>
          </a:xfrm>
        </p:spPr>
      </p:pic>
    </p:spTree>
    <p:extLst>
      <p:ext uri="{BB962C8B-B14F-4D97-AF65-F5344CB8AC3E}">
        <p14:creationId xmlns:p14="http://schemas.microsoft.com/office/powerpoint/2010/main" val="249874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smtClean="0"/>
              <a:t>Write a paragraph to explain how fitness levels can be improved using FITT for Lionel </a:t>
            </a:r>
            <a:r>
              <a:rPr lang="en-US" dirty="0" err="1" smtClean="0"/>
              <a:t>Messi</a:t>
            </a:r>
            <a:r>
              <a:rPr lang="en-US" dirty="0" smtClean="0"/>
              <a:t>, if he was training to take part in </a:t>
            </a:r>
            <a:r>
              <a:rPr lang="en-US" smtClean="0"/>
              <a:t>a marathon. </a:t>
            </a:r>
            <a:endParaRPr lang="en-US" dirty="0"/>
          </a:p>
        </p:txBody>
      </p:sp>
    </p:spTree>
    <p:extLst>
      <p:ext uri="{BB962C8B-B14F-4D97-AF65-F5344CB8AC3E}">
        <p14:creationId xmlns:p14="http://schemas.microsoft.com/office/powerpoint/2010/main" val="3490122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0122013 Blank Course Slides Template">
  <a:themeElements>
    <a:clrScheme name="Custom 10">
      <a:dk1>
        <a:srgbClr val="0074F9"/>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20122013 Blank Course Slides Template.pot</Template>
  <TotalTime>544</TotalTime>
  <Words>161</Words>
  <Application>Microsoft Office PowerPoint</Application>
  <PresentationFormat>On-screen Show (4:3)</PresentationFormat>
  <Paragraphs>40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20122013 Blank Course Slides Template</vt:lpstr>
      <vt:lpstr>Principles of training</vt:lpstr>
      <vt:lpstr>Basic principles of training A.5</vt:lpstr>
      <vt:lpstr>Frequency</vt:lpstr>
      <vt:lpstr>Intensity</vt:lpstr>
      <vt:lpstr>Question time: What stage is the warm up? How long is he in the target zone? When does the cool down start? What is his resting hear rate? How long after exercise does it take to get back to the resting heart rate? </vt:lpstr>
      <vt:lpstr>Time</vt:lpstr>
      <vt:lpstr>Type</vt:lpstr>
      <vt:lpstr>PowerPoint Presentation</vt:lpstr>
      <vt:lpstr>Review</vt:lpstr>
    </vt:vector>
  </TitlesOfParts>
  <Company>Subject Support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Subject Support</dc:creator>
  <cp:lastModifiedBy>Mark Whitehead</cp:lastModifiedBy>
  <cp:revision>61</cp:revision>
  <dcterms:created xsi:type="dcterms:W3CDTF">2011-08-22T14:17:08Z</dcterms:created>
  <dcterms:modified xsi:type="dcterms:W3CDTF">2017-09-27T10:43:39Z</dcterms:modified>
</cp:coreProperties>
</file>